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7A193-0038-4E82-ADB6-1C83ACD7690F}" v="8" dt="2022-07-06T23:20:06.36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1" d="100"/>
          <a:sy n="41" d="100"/>
        </p:scale>
        <p:origin x="36" y="4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hmid Sajin" userId="5815a88a-a345-4d0d-931c-182d0a588d52" providerId="ADAL" clId="{D887A193-0038-4E82-ADB6-1C83ACD7690F}"/>
    <pc:docChg chg="undo custSel modSld">
      <pc:chgData name="Tahmid Sajin" userId="5815a88a-a345-4d0d-931c-182d0a588d52" providerId="ADAL" clId="{D887A193-0038-4E82-ADB6-1C83ACD7690F}" dt="2022-07-07T02:27:06.381" v="5406" actId="1076"/>
      <pc:docMkLst>
        <pc:docMk/>
      </pc:docMkLst>
      <pc:sldChg chg="modSp mod">
        <pc:chgData name="Tahmid Sajin" userId="5815a88a-a345-4d0d-931c-182d0a588d52" providerId="ADAL" clId="{D887A193-0038-4E82-ADB6-1C83ACD7690F}" dt="2022-07-06T22:57:12.265" v="980" actId="20577"/>
        <pc:sldMkLst>
          <pc:docMk/>
          <pc:sldMk cId="1553432724" sldId="262"/>
        </pc:sldMkLst>
        <pc:spChg chg="mod">
          <ac:chgData name="Tahmid Sajin" userId="5815a88a-a345-4d0d-931c-182d0a588d52" providerId="ADAL" clId="{D887A193-0038-4E82-ADB6-1C83ACD7690F}" dt="2022-07-06T22:57:12.265" v="98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Tahmid Sajin" userId="5815a88a-a345-4d0d-931c-182d0a588d52" providerId="ADAL" clId="{D887A193-0038-4E82-ADB6-1C83ACD7690F}" dt="2022-07-06T23:04:47.456" v="1431" actId="20577"/>
        <pc:sldMkLst>
          <pc:docMk/>
          <pc:sldMk cId="3288665831" sldId="263"/>
        </pc:sldMkLst>
        <pc:spChg chg="mod">
          <ac:chgData name="Tahmid Sajin" userId="5815a88a-a345-4d0d-931c-182d0a588d52" providerId="ADAL" clId="{D887A193-0038-4E82-ADB6-1C83ACD7690F}" dt="2022-07-06T23:04:47.456" v="143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Tahmid Sajin" userId="5815a88a-a345-4d0d-931c-182d0a588d52" providerId="ADAL" clId="{D887A193-0038-4E82-ADB6-1C83ACD7690F}" dt="2022-07-06T23:06:03.884" v="1535" actId="20577"/>
        <pc:sldMkLst>
          <pc:docMk/>
          <pc:sldMk cId="2987552906" sldId="264"/>
        </pc:sldMkLst>
        <pc:spChg chg="add mod">
          <ac:chgData name="Tahmid Sajin" userId="5815a88a-a345-4d0d-931c-182d0a588d52" providerId="ADAL" clId="{D887A193-0038-4E82-ADB6-1C83ACD7690F}" dt="2022-07-06T23:05:31.881" v="1478" actId="20577"/>
          <ac:spMkLst>
            <pc:docMk/>
            <pc:sldMk cId="2987552906" sldId="264"/>
            <ac:spMk id="2" creationId="{1BDFD9F3-68B8-4276-89C5-A9E5BC6B6C26}"/>
          </ac:spMkLst>
        </pc:spChg>
        <pc:spChg chg="mod">
          <ac:chgData name="Tahmid Sajin" userId="5815a88a-a345-4d0d-931c-182d0a588d52" providerId="ADAL" clId="{D887A193-0038-4E82-ADB6-1C83ACD7690F}" dt="2022-07-06T23:05:19.339" v="1472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Tahmid Sajin" userId="5815a88a-a345-4d0d-931c-182d0a588d52" providerId="ADAL" clId="{D887A193-0038-4E82-ADB6-1C83ACD7690F}" dt="2022-07-06T23:05:47.544" v="1505" actId="20577"/>
          <ac:spMkLst>
            <pc:docMk/>
            <pc:sldMk cId="2987552906" sldId="264"/>
            <ac:spMk id="6" creationId="{5F3A9248-0B88-4C2E-A826-4BA800112886}"/>
          </ac:spMkLst>
        </pc:spChg>
        <pc:spChg chg="add mod">
          <ac:chgData name="Tahmid Sajin" userId="5815a88a-a345-4d0d-931c-182d0a588d52" providerId="ADAL" clId="{D887A193-0038-4E82-ADB6-1C83ACD7690F}" dt="2022-07-06T23:06:03.884" v="1535" actId="20577"/>
          <ac:spMkLst>
            <pc:docMk/>
            <pc:sldMk cId="2987552906" sldId="264"/>
            <ac:spMk id="7" creationId="{2486AC88-727D-43B7-A545-2EAAF4862A90}"/>
          </ac:spMkLst>
        </pc:spChg>
      </pc:sldChg>
      <pc:sldChg chg="modSp mod">
        <pc:chgData name="Tahmid Sajin" userId="5815a88a-a345-4d0d-931c-182d0a588d52" providerId="ADAL" clId="{D887A193-0038-4E82-ADB6-1C83ACD7690F}" dt="2022-07-06T23:13:00.731" v="2161" actId="20577"/>
        <pc:sldMkLst>
          <pc:docMk/>
          <pc:sldMk cId="1578726356" sldId="265"/>
        </pc:sldMkLst>
        <pc:spChg chg="mod">
          <ac:chgData name="Tahmid Sajin" userId="5815a88a-a345-4d0d-931c-182d0a588d52" providerId="ADAL" clId="{D887A193-0038-4E82-ADB6-1C83ACD7690F}" dt="2022-07-06T23:13:00.731" v="2161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 mod">
        <pc:chgData name="Tahmid Sajin" userId="5815a88a-a345-4d0d-931c-182d0a588d52" providerId="ADAL" clId="{D887A193-0038-4E82-ADB6-1C83ACD7690F}" dt="2022-07-06T23:09:40.628" v="1656" actId="1076"/>
        <pc:sldMkLst>
          <pc:docMk/>
          <pc:sldMk cId="779971636" sldId="266"/>
        </pc:sldMkLst>
        <pc:spChg chg="mod">
          <ac:chgData name="Tahmid Sajin" userId="5815a88a-a345-4d0d-931c-182d0a588d52" providerId="ADAL" clId="{D887A193-0038-4E82-ADB6-1C83ACD7690F}" dt="2022-07-06T23:07:23.465" v="1641" actId="14100"/>
          <ac:spMkLst>
            <pc:docMk/>
            <pc:sldMk cId="779971636" sldId="266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09:40.628" v="1656" actId="1076"/>
          <ac:picMkLst>
            <pc:docMk/>
            <pc:sldMk cId="779971636" sldId="266"/>
            <ac:picMk id="6" creationId="{0796A7CB-C0FD-4E6D-8711-02AA87A63140}"/>
          </ac:picMkLst>
        </pc:picChg>
        <pc:picChg chg="add mod">
          <ac:chgData name="Tahmid Sajin" userId="5815a88a-a345-4d0d-931c-182d0a588d52" providerId="ADAL" clId="{D887A193-0038-4E82-ADB6-1C83ACD7690F}" dt="2022-07-06T23:09:38.741" v="1655" actId="1076"/>
          <ac:picMkLst>
            <pc:docMk/>
            <pc:sldMk cId="779971636" sldId="266"/>
            <ac:picMk id="8" creationId="{C20FCDEB-1AE3-40E9-93FE-1EAAA1BFC439}"/>
          </ac:picMkLst>
        </pc:picChg>
      </pc:sldChg>
      <pc:sldChg chg="addSp modSp mod">
        <pc:chgData name="Tahmid Sajin" userId="5815a88a-a345-4d0d-931c-182d0a588d52" providerId="ADAL" clId="{D887A193-0038-4E82-ADB6-1C83ACD7690F}" dt="2022-07-06T23:31:46.100" v="3408" actId="20577"/>
        <pc:sldMkLst>
          <pc:docMk/>
          <pc:sldMk cId="3865605948" sldId="269"/>
        </pc:sldMkLst>
        <pc:spChg chg="mod">
          <ac:chgData name="Tahmid Sajin" userId="5815a88a-a345-4d0d-931c-182d0a588d52" providerId="ADAL" clId="{D887A193-0038-4E82-ADB6-1C83ACD7690F}" dt="2022-07-06T23:31:46.100" v="3408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28:48.498" v="3130" actId="1076"/>
          <ac:picMkLst>
            <pc:docMk/>
            <pc:sldMk cId="3865605948" sldId="269"/>
            <ac:picMk id="6" creationId="{BFEAA7D7-1C7C-4CAE-8422-9144C09DCF1A}"/>
          </ac:picMkLst>
        </pc:picChg>
      </pc:sldChg>
      <pc:sldChg chg="addSp modSp mod">
        <pc:chgData name="Tahmid Sajin" userId="5815a88a-a345-4d0d-931c-182d0a588d52" providerId="ADAL" clId="{D887A193-0038-4E82-ADB6-1C83ACD7690F}" dt="2022-07-06T23:42:44.217" v="3793" actId="20577"/>
        <pc:sldMkLst>
          <pc:docMk/>
          <pc:sldMk cId="2727850971" sldId="270"/>
        </pc:sldMkLst>
        <pc:spChg chg="mod">
          <ac:chgData name="Tahmid Sajin" userId="5815a88a-a345-4d0d-931c-182d0a588d52" providerId="ADAL" clId="{D887A193-0038-4E82-ADB6-1C83ACD7690F}" dt="2022-07-06T23:42:44.217" v="3793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42:25.136" v="3746" actId="1076"/>
          <ac:picMkLst>
            <pc:docMk/>
            <pc:sldMk cId="2727850971" sldId="270"/>
            <ac:picMk id="6" creationId="{AF3E71EC-5A31-4173-B431-ED5F47668625}"/>
          </ac:picMkLst>
        </pc:picChg>
      </pc:sldChg>
      <pc:sldChg chg="modSp mod">
        <pc:chgData name="Tahmid Sajin" userId="5815a88a-a345-4d0d-931c-182d0a588d52" providerId="ADAL" clId="{D887A193-0038-4E82-ADB6-1C83ACD7690F}" dt="2022-07-07T02:26:17.060" v="5402" actId="20577"/>
        <pc:sldMkLst>
          <pc:docMk/>
          <pc:sldMk cId="1630123617" sldId="274"/>
        </pc:sldMkLst>
        <pc:spChg chg="mod">
          <ac:chgData name="Tahmid Sajin" userId="5815a88a-a345-4d0d-931c-182d0a588d52" providerId="ADAL" clId="{D887A193-0038-4E82-ADB6-1C83ACD7690F}" dt="2022-07-07T02:26:17.060" v="5402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 mod">
        <pc:chgData name="Tahmid Sajin" userId="5815a88a-a345-4d0d-931c-182d0a588d52" providerId="ADAL" clId="{D887A193-0038-4E82-ADB6-1C83ACD7690F}" dt="2022-07-07T02:27:06.381" v="5406" actId="1076"/>
        <pc:sldMkLst>
          <pc:docMk/>
          <pc:sldMk cId="3410008520" sldId="275"/>
        </pc:sldMkLst>
        <pc:spChg chg="del">
          <ac:chgData name="Tahmid Sajin" userId="5815a88a-a345-4d0d-931c-182d0a588d52" providerId="ADAL" clId="{D887A193-0038-4E82-ADB6-1C83ACD7690F}" dt="2022-07-07T02:26:59.042" v="5404" actId="478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Tahmid Sajin" userId="5815a88a-a345-4d0d-931c-182d0a588d52" providerId="ADAL" clId="{D887A193-0038-4E82-ADB6-1C83ACD7690F}" dt="2022-07-07T02:27:06.381" v="5406" actId="1076"/>
          <ac:picMkLst>
            <pc:docMk/>
            <pc:sldMk cId="3410008520" sldId="275"/>
            <ac:picMk id="3" creationId="{5CAF4A82-443E-49F3-B441-41385297739B}"/>
          </ac:picMkLst>
        </pc:picChg>
      </pc:sldChg>
      <pc:sldChg chg="modSp mod">
        <pc:chgData name="Tahmid Sajin" userId="5815a88a-a345-4d0d-931c-182d0a588d52" providerId="ADAL" clId="{D887A193-0038-4E82-ADB6-1C83ACD7690F}" dt="2022-07-06T23:15:06.574" v="2520" actId="20577"/>
        <pc:sldMkLst>
          <pc:docMk/>
          <pc:sldMk cId="148114319" sldId="276"/>
        </pc:sldMkLst>
        <pc:spChg chg="mod">
          <ac:chgData name="Tahmid Sajin" userId="5815a88a-a345-4d0d-931c-182d0a588d52" providerId="ADAL" clId="{D887A193-0038-4E82-ADB6-1C83ACD7690F}" dt="2022-07-06T23:15:06.574" v="2520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Tahmid Sajin" userId="5815a88a-a345-4d0d-931c-182d0a588d52" providerId="ADAL" clId="{D887A193-0038-4E82-ADB6-1C83ACD7690F}" dt="2022-07-06T23:21:47.026" v="3125" actId="1076"/>
        <pc:sldMkLst>
          <pc:docMk/>
          <pc:sldMk cId="321008965" sldId="277"/>
        </pc:sldMkLst>
        <pc:spChg chg="mod">
          <ac:chgData name="Tahmid Sajin" userId="5815a88a-a345-4d0d-931c-182d0a588d52" providerId="ADAL" clId="{D887A193-0038-4E82-ADB6-1C83ACD7690F}" dt="2022-07-06T23:21:15.317" v="3120" actId="14100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Tahmid Sajin" userId="5815a88a-a345-4d0d-931c-182d0a588d52" providerId="ADAL" clId="{D887A193-0038-4E82-ADB6-1C83ACD7690F}" dt="2022-07-06T23:21:47.026" v="3125" actId="1076"/>
          <ac:picMkLst>
            <pc:docMk/>
            <pc:sldMk cId="321008965" sldId="277"/>
            <ac:picMk id="3" creationId="{1959C738-857D-4421-A5A6-C5D56736CE93}"/>
          </ac:picMkLst>
        </pc:picChg>
      </pc:sldChg>
      <pc:sldChg chg="addSp modSp mod">
        <pc:chgData name="Tahmid Sajin" userId="5815a88a-a345-4d0d-931c-182d0a588d52" providerId="ADAL" clId="{D887A193-0038-4E82-ADB6-1C83ACD7690F}" dt="2022-07-07T02:23:27.857" v="4973" actId="20577"/>
        <pc:sldMkLst>
          <pc:docMk/>
          <pc:sldMk cId="2459446073" sldId="289"/>
        </pc:sldMkLst>
        <pc:spChg chg="mod">
          <ac:chgData name="Tahmid Sajin" userId="5815a88a-a345-4d0d-931c-182d0a588d52" providerId="ADAL" clId="{D887A193-0038-4E82-ADB6-1C83ACD7690F}" dt="2022-07-07T02:23:27.857" v="4973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2:16:21.896" v="4820" actId="14100"/>
          <ac:picMkLst>
            <pc:docMk/>
            <pc:sldMk cId="2459446073" sldId="289"/>
            <ac:picMk id="3" creationId="{216592E3-5EDF-47A9-A4ED-F6CDA8886AB6}"/>
          </ac:picMkLst>
        </pc:picChg>
      </pc:sldChg>
      <pc:sldChg chg="addSp modSp mod">
        <pc:chgData name="Tahmid Sajin" userId="5815a88a-a345-4d0d-931c-182d0a588d52" providerId="ADAL" clId="{D887A193-0038-4E82-ADB6-1C83ACD7690F}" dt="2022-07-06T23:20:16.577" v="2995" actId="20577"/>
        <pc:sldMkLst>
          <pc:docMk/>
          <pc:sldMk cId="1813711241" sldId="293"/>
        </pc:sldMkLst>
        <pc:spChg chg="add mod">
          <ac:chgData name="Tahmid Sajin" userId="5815a88a-a345-4d0d-931c-182d0a588d52" providerId="ADAL" clId="{D887A193-0038-4E82-ADB6-1C83ACD7690F}" dt="2022-07-06T23:19:44.914" v="2917" actId="20577"/>
          <ac:spMkLst>
            <pc:docMk/>
            <pc:sldMk cId="1813711241" sldId="293"/>
            <ac:spMk id="2" creationId="{ECB967C0-9CEB-4AE3-927F-80E6DCBD4ED4}"/>
          </ac:spMkLst>
        </pc:spChg>
        <pc:spChg chg="mod">
          <ac:chgData name="Tahmid Sajin" userId="5815a88a-a345-4d0d-931c-182d0a588d52" providerId="ADAL" clId="{D887A193-0038-4E82-ADB6-1C83ACD7690F}" dt="2022-07-06T23:19:33.393" v="2875" actId="14100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Tahmid Sajin" userId="5815a88a-a345-4d0d-931c-182d0a588d52" providerId="ADAL" clId="{D887A193-0038-4E82-ADB6-1C83ACD7690F}" dt="2022-07-06T23:20:04.466" v="2973" actId="20577"/>
          <ac:spMkLst>
            <pc:docMk/>
            <pc:sldMk cId="1813711241" sldId="293"/>
            <ac:spMk id="6" creationId="{7B3FCDFB-A984-4FCD-95A0-2A4EFD53C7AE}"/>
          </ac:spMkLst>
        </pc:spChg>
        <pc:spChg chg="add mod">
          <ac:chgData name="Tahmid Sajin" userId="5815a88a-a345-4d0d-931c-182d0a588d52" providerId="ADAL" clId="{D887A193-0038-4E82-ADB6-1C83ACD7690F}" dt="2022-07-06T23:20:16.577" v="2995" actId="20577"/>
          <ac:spMkLst>
            <pc:docMk/>
            <pc:sldMk cId="1813711241" sldId="293"/>
            <ac:spMk id="7" creationId="{53C17246-4645-4243-8627-8A48C91B252E}"/>
          </ac:spMkLst>
        </pc:spChg>
      </pc:sldChg>
      <pc:sldChg chg="addSp modSp mod">
        <pc:chgData name="Tahmid Sajin" userId="5815a88a-a345-4d0d-931c-182d0a588d52" providerId="ADAL" clId="{D887A193-0038-4E82-ADB6-1C83ACD7690F}" dt="2022-07-07T02:07:14.169" v="4452" actId="1076"/>
        <pc:sldMkLst>
          <pc:docMk/>
          <pc:sldMk cId="981671777" sldId="296"/>
        </pc:sldMkLst>
        <pc:spChg chg="mod">
          <ac:chgData name="Tahmid Sajin" userId="5815a88a-a345-4d0d-931c-182d0a588d52" providerId="ADAL" clId="{D887A193-0038-4E82-ADB6-1C83ACD7690F}" dt="2022-07-07T02:06:38.675" v="4383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Tahmid Sajin" userId="5815a88a-a345-4d0d-931c-182d0a588d52" providerId="ADAL" clId="{D887A193-0038-4E82-ADB6-1C83ACD7690F}" dt="2022-07-07T02:07:11.836" v="4451" actId="1076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Tahmid Sajin" userId="5815a88a-a345-4d0d-931c-182d0a588d52" providerId="ADAL" clId="{D887A193-0038-4E82-ADB6-1C83ACD7690F}" dt="2022-07-07T02:07:14.169" v="4452" actId="1076"/>
          <ac:picMkLst>
            <pc:docMk/>
            <pc:sldMk cId="981671777" sldId="296"/>
            <ac:picMk id="6" creationId="{C447F828-ACB5-4375-8A66-52A504EF4352}"/>
          </ac:picMkLst>
        </pc:picChg>
      </pc:sldChg>
      <pc:sldChg chg="addSp delSp modSp mod">
        <pc:chgData name="Tahmid Sajin" userId="5815a88a-a345-4d0d-931c-182d0a588d52" providerId="ADAL" clId="{D887A193-0038-4E82-ADB6-1C83ACD7690F}" dt="2022-07-06T23:00:51.191" v="1218" actId="20577"/>
        <pc:sldMkLst>
          <pc:docMk/>
          <pc:sldMk cId="280316088" sldId="299"/>
        </pc:sldMkLst>
        <pc:spChg chg="add mod">
          <ac:chgData name="Tahmid Sajin" userId="5815a88a-a345-4d0d-931c-182d0a588d52" providerId="ADAL" clId="{D887A193-0038-4E82-ADB6-1C83ACD7690F}" dt="2022-07-06T22:59:56.363" v="1059" actId="1076"/>
          <ac:spMkLst>
            <pc:docMk/>
            <pc:sldMk cId="280316088" sldId="299"/>
            <ac:spMk id="2" creationId="{4E01B02F-0D0D-4BA8-B026-DD44C0A832E0}"/>
          </ac:spMkLst>
        </pc:spChg>
        <pc:spChg chg="mod">
          <ac:chgData name="Tahmid Sajin" userId="5815a88a-a345-4d0d-931c-182d0a588d52" providerId="ADAL" clId="{D887A193-0038-4E82-ADB6-1C83ACD7690F}" dt="2022-07-06T23:00:51.191" v="1218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Tahmid Sajin" userId="5815a88a-a345-4d0d-931c-182d0a588d52" providerId="ADAL" clId="{D887A193-0038-4E82-ADB6-1C83ACD7690F}" dt="2022-07-06T22:59:23.773" v="1008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Tahmid Sajin" userId="5815a88a-a345-4d0d-931c-182d0a588d52" providerId="ADAL" clId="{D887A193-0038-4E82-ADB6-1C83ACD7690F}" dt="2022-07-06T23:00:14.778" v="1140" actId="20577"/>
          <ac:spMkLst>
            <pc:docMk/>
            <pc:sldMk cId="280316088" sldId="299"/>
            <ac:spMk id="7" creationId="{B2F7129D-AF2E-42E0-8A18-C63E084D9F0E}"/>
          </ac:spMkLst>
        </pc:spChg>
        <pc:spChg chg="add mod">
          <ac:chgData name="Tahmid Sajin" userId="5815a88a-a345-4d0d-931c-182d0a588d52" providerId="ADAL" clId="{D887A193-0038-4E82-ADB6-1C83ACD7690F}" dt="2022-07-06T23:00:26.819" v="1174" actId="20577"/>
          <ac:spMkLst>
            <pc:docMk/>
            <pc:sldMk cId="280316088" sldId="299"/>
            <ac:spMk id="8" creationId="{B90DE2D4-3576-4073-8510-0851656997EE}"/>
          </ac:spMkLst>
        </pc:spChg>
      </pc:sldChg>
      <pc:sldChg chg="addSp delSp modSp mod">
        <pc:chgData name="Tahmid Sajin" userId="5815a88a-a345-4d0d-931c-182d0a588d52" providerId="ADAL" clId="{D887A193-0038-4E82-ADB6-1C83ACD7690F}" dt="2022-07-06T23:03:41.260" v="1430" actId="20577"/>
        <pc:sldMkLst>
          <pc:docMk/>
          <pc:sldMk cId="1385553969" sldId="302"/>
        </pc:sldMkLst>
        <pc:spChg chg="del">
          <ac:chgData name="Tahmid Sajin" userId="5815a88a-a345-4d0d-931c-182d0a588d52" providerId="ADAL" clId="{D887A193-0038-4E82-ADB6-1C83ACD7690F}" dt="2022-07-06T23:01:34.801" v="1219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Tahmid Sajin" userId="5815a88a-a345-4d0d-931c-182d0a588d52" providerId="ADAL" clId="{D887A193-0038-4E82-ADB6-1C83ACD7690F}" dt="2022-07-06T23:03:41.260" v="1430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Tahmid Sajin" userId="5815a88a-a345-4d0d-931c-182d0a588d52" providerId="ADAL" clId="{D887A193-0038-4E82-ADB6-1C83ACD7690F}" dt="2022-07-06T23:01:58.132" v="1266" actId="20577"/>
          <ac:spMkLst>
            <pc:docMk/>
            <pc:sldMk cId="1385553969" sldId="302"/>
            <ac:spMk id="5" creationId="{F4E1D673-F8F7-4348-8ADF-BF905549753D}"/>
          </ac:spMkLst>
        </pc:spChg>
        <pc:spChg chg="add mod">
          <ac:chgData name="Tahmid Sajin" userId="5815a88a-a345-4d0d-931c-182d0a588d52" providerId="ADAL" clId="{D887A193-0038-4E82-ADB6-1C83ACD7690F}" dt="2022-07-06T23:03:04.145" v="1348" actId="20577"/>
          <ac:spMkLst>
            <pc:docMk/>
            <pc:sldMk cId="1385553969" sldId="302"/>
            <ac:spMk id="8" creationId="{D39A19C9-4195-4645-9765-E1156534063C}"/>
          </ac:spMkLst>
        </pc:spChg>
        <pc:spChg chg="add mod">
          <ac:chgData name="Tahmid Sajin" userId="5815a88a-a345-4d0d-931c-182d0a588d52" providerId="ADAL" clId="{D887A193-0038-4E82-ADB6-1C83ACD7690F}" dt="2022-07-06T23:03:23.626" v="1386" actId="20577"/>
          <ac:spMkLst>
            <pc:docMk/>
            <pc:sldMk cId="1385553969" sldId="302"/>
            <ac:spMk id="9" creationId="{5C2CE14F-A099-40F5-AC37-A98FE1CD5AAF}"/>
          </ac:spMkLst>
        </pc:spChg>
      </pc:sldChg>
      <pc:sldChg chg="modSp mod">
        <pc:chgData name="Tahmid Sajin" userId="5815a88a-a345-4d0d-931c-182d0a588d52" providerId="ADAL" clId="{D887A193-0038-4E82-ADB6-1C83ACD7690F}" dt="2022-07-06T23:17:19.634" v="2726" actId="20577"/>
        <pc:sldMkLst>
          <pc:docMk/>
          <pc:sldMk cId="334532777" sldId="303"/>
        </pc:sldMkLst>
        <pc:spChg chg="mod">
          <ac:chgData name="Tahmid Sajin" userId="5815a88a-a345-4d0d-931c-182d0a588d52" providerId="ADAL" clId="{D887A193-0038-4E82-ADB6-1C83ACD7690F}" dt="2022-07-06T23:17:19.634" v="2726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Tahmid Sajin" userId="5815a88a-a345-4d0d-931c-182d0a588d52" providerId="ADAL" clId="{D887A193-0038-4E82-ADB6-1C83ACD7690F}" dt="2022-07-06T23:31:41.227" v="3406" actId="20577"/>
        <pc:sldMkLst>
          <pc:docMk/>
          <pc:sldMk cId="3869789237" sldId="304"/>
        </pc:sldMkLst>
        <pc:spChg chg="mod">
          <ac:chgData name="Tahmid Sajin" userId="5815a88a-a345-4d0d-931c-182d0a588d52" providerId="ADAL" clId="{D887A193-0038-4E82-ADB6-1C83ACD7690F}" dt="2022-07-06T23:31:41.227" v="3406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30:54.903" v="3251" actId="1076"/>
          <ac:picMkLst>
            <pc:docMk/>
            <pc:sldMk cId="3869789237" sldId="304"/>
            <ac:picMk id="6" creationId="{814DCD8E-800C-4D8E-8D21-5F3853F3C6AD}"/>
          </ac:picMkLst>
        </pc:picChg>
      </pc:sldChg>
      <pc:sldChg chg="addSp modSp mod">
        <pc:chgData name="Tahmid Sajin" userId="5815a88a-a345-4d0d-931c-182d0a588d52" providerId="ADAL" clId="{D887A193-0038-4E82-ADB6-1C83ACD7690F}" dt="2022-07-06T23:33:39.225" v="3485" actId="14100"/>
        <pc:sldMkLst>
          <pc:docMk/>
          <pc:sldMk cId="80090182" sldId="305"/>
        </pc:sldMkLst>
        <pc:spChg chg="mod">
          <ac:chgData name="Tahmid Sajin" userId="5815a88a-a345-4d0d-931c-182d0a588d52" providerId="ADAL" clId="{D887A193-0038-4E82-ADB6-1C83ACD7690F}" dt="2022-07-06T23:33:39.225" v="3485" actId="1410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33:09.013" v="3412" actId="14100"/>
          <ac:picMkLst>
            <pc:docMk/>
            <pc:sldMk cId="80090182" sldId="305"/>
            <ac:picMk id="6" creationId="{9C6959B7-7806-424A-A302-F9D64223E087}"/>
          </ac:picMkLst>
        </pc:picChg>
      </pc:sldChg>
      <pc:sldChg chg="addSp modSp mod">
        <pc:chgData name="Tahmid Sajin" userId="5815a88a-a345-4d0d-931c-182d0a588d52" providerId="ADAL" clId="{D887A193-0038-4E82-ADB6-1C83ACD7690F}" dt="2022-07-06T23:37:53.511" v="3663" actId="1076"/>
        <pc:sldMkLst>
          <pc:docMk/>
          <pc:sldMk cId="3145340593" sldId="306"/>
        </pc:sldMkLst>
        <pc:spChg chg="mod">
          <ac:chgData name="Tahmid Sajin" userId="5815a88a-a345-4d0d-931c-182d0a588d52" providerId="ADAL" clId="{D887A193-0038-4E82-ADB6-1C83ACD7690F}" dt="2022-07-06T23:37:51.969" v="3662" actId="14100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37:53.511" v="3663" actId="1076"/>
          <ac:picMkLst>
            <pc:docMk/>
            <pc:sldMk cId="3145340593" sldId="306"/>
            <ac:picMk id="6" creationId="{43CC11A1-458C-48F1-A556-05DA2941A67E}"/>
          </ac:picMkLst>
        </pc:picChg>
      </pc:sldChg>
      <pc:sldChg chg="addSp modSp mod">
        <pc:chgData name="Tahmid Sajin" userId="5815a88a-a345-4d0d-931c-182d0a588d52" providerId="ADAL" clId="{D887A193-0038-4E82-ADB6-1C83ACD7690F}" dt="2022-07-06T23:36:18.699" v="3597" actId="20577"/>
        <pc:sldMkLst>
          <pc:docMk/>
          <pc:sldMk cId="1106727586" sldId="307"/>
        </pc:sldMkLst>
        <pc:spChg chg="mod">
          <ac:chgData name="Tahmid Sajin" userId="5815a88a-a345-4d0d-931c-182d0a588d52" providerId="ADAL" clId="{D887A193-0038-4E82-ADB6-1C83ACD7690F}" dt="2022-07-06T23:36:18.699" v="3597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35:29.451" v="3488" actId="1076"/>
          <ac:picMkLst>
            <pc:docMk/>
            <pc:sldMk cId="1106727586" sldId="307"/>
            <ac:picMk id="6" creationId="{E2AAD012-C0F3-41E9-9BA8-22406946332C}"/>
          </ac:picMkLst>
        </pc:picChg>
      </pc:sldChg>
      <pc:sldChg chg="addSp modSp mod">
        <pc:chgData name="Tahmid Sajin" userId="5815a88a-a345-4d0d-931c-182d0a588d52" providerId="ADAL" clId="{D887A193-0038-4E82-ADB6-1C83ACD7690F}" dt="2022-07-06T23:40:57.739" v="3743" actId="20577"/>
        <pc:sldMkLst>
          <pc:docMk/>
          <pc:sldMk cId="706594483" sldId="308"/>
        </pc:sldMkLst>
        <pc:spChg chg="mod">
          <ac:chgData name="Tahmid Sajin" userId="5815a88a-a345-4d0d-931c-182d0a588d52" providerId="ADAL" clId="{D887A193-0038-4E82-ADB6-1C83ACD7690F}" dt="2022-07-06T23:40:57.739" v="3743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Tahmid Sajin" userId="5815a88a-a345-4d0d-931c-182d0a588d52" providerId="ADAL" clId="{D887A193-0038-4E82-ADB6-1C83ACD7690F}" dt="2022-07-06T23:40:34.311" v="3669" actId="1076"/>
          <ac:picMkLst>
            <pc:docMk/>
            <pc:sldMk cId="706594483" sldId="308"/>
            <ac:picMk id="6" creationId="{2F821CCB-73CC-4FCD-B16B-06DC16D468BE}"/>
          </ac:picMkLst>
        </pc:picChg>
      </pc:sldChg>
      <pc:sldChg chg="addSp modSp mod">
        <pc:chgData name="Tahmid Sajin" userId="5815a88a-a345-4d0d-931c-182d0a588d52" providerId="ADAL" clId="{D887A193-0038-4E82-ADB6-1C83ACD7690F}" dt="2022-07-06T23:44:00.287" v="3866" actId="1076"/>
        <pc:sldMkLst>
          <pc:docMk/>
          <pc:sldMk cId="1794738657" sldId="309"/>
        </pc:sldMkLst>
        <pc:spChg chg="mod">
          <ac:chgData name="Tahmid Sajin" userId="5815a88a-a345-4d0d-931c-182d0a588d52" providerId="ADAL" clId="{D887A193-0038-4E82-ADB6-1C83ACD7690F}" dt="2022-07-06T23:43:54.638" v="3863" actId="14100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44:00.287" v="3866" actId="1076"/>
          <ac:picMkLst>
            <pc:docMk/>
            <pc:sldMk cId="1794738657" sldId="309"/>
            <ac:picMk id="6" creationId="{A9573D4D-E81C-43F7-8A9F-EA1D904639A4}"/>
          </ac:picMkLst>
        </pc:picChg>
      </pc:sldChg>
      <pc:sldChg chg="addSp modSp mod">
        <pc:chgData name="Tahmid Sajin" userId="5815a88a-a345-4d0d-931c-182d0a588d52" providerId="ADAL" clId="{D887A193-0038-4E82-ADB6-1C83ACD7690F}" dt="2022-07-06T23:56:27.220" v="3943" actId="20577"/>
        <pc:sldMkLst>
          <pc:docMk/>
          <pc:sldMk cId="4010014743" sldId="310"/>
        </pc:sldMkLst>
        <pc:spChg chg="mod">
          <ac:chgData name="Tahmid Sajin" userId="5815a88a-a345-4d0d-931c-182d0a588d52" providerId="ADAL" clId="{D887A193-0038-4E82-ADB6-1C83ACD7690F}" dt="2022-07-06T23:56:27.220" v="3943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55:48.383" v="3871" actId="1076"/>
          <ac:picMkLst>
            <pc:docMk/>
            <pc:sldMk cId="4010014743" sldId="310"/>
            <ac:picMk id="6" creationId="{4C8D16B2-23D0-4B77-9857-3361DCC43D79}"/>
          </ac:picMkLst>
        </pc:picChg>
      </pc:sldChg>
      <pc:sldChg chg="addSp modSp mod">
        <pc:chgData name="Tahmid Sajin" userId="5815a88a-a345-4d0d-931c-182d0a588d52" providerId="ADAL" clId="{D887A193-0038-4E82-ADB6-1C83ACD7690F}" dt="2022-07-06T23:57:23.724" v="3972" actId="1076"/>
        <pc:sldMkLst>
          <pc:docMk/>
          <pc:sldMk cId="2735560525" sldId="311"/>
        </pc:sldMkLst>
        <pc:spChg chg="mod">
          <ac:chgData name="Tahmid Sajin" userId="5815a88a-a345-4d0d-931c-182d0a588d52" providerId="ADAL" clId="{D887A193-0038-4E82-ADB6-1C83ACD7690F}" dt="2022-07-06T23:56:54.746" v="3969" actId="14100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57:23.724" v="3972" actId="1076"/>
          <ac:picMkLst>
            <pc:docMk/>
            <pc:sldMk cId="2735560525" sldId="311"/>
            <ac:picMk id="6" creationId="{7249E771-8987-416E-B3CC-E9B9E3F4FE66}"/>
          </ac:picMkLst>
        </pc:picChg>
      </pc:sldChg>
      <pc:sldChg chg="addSp modSp mod">
        <pc:chgData name="Tahmid Sajin" userId="5815a88a-a345-4d0d-931c-182d0a588d52" providerId="ADAL" clId="{D887A193-0038-4E82-ADB6-1C83ACD7690F}" dt="2022-07-06T23:58:21.925" v="4038" actId="1076"/>
        <pc:sldMkLst>
          <pc:docMk/>
          <pc:sldMk cId="1434679925" sldId="312"/>
        </pc:sldMkLst>
        <pc:spChg chg="mod">
          <ac:chgData name="Tahmid Sajin" userId="5815a88a-a345-4d0d-931c-182d0a588d52" providerId="ADAL" clId="{D887A193-0038-4E82-ADB6-1C83ACD7690F}" dt="2022-07-06T23:58:11.906" v="4033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58:21.925" v="4038" actId="1076"/>
          <ac:picMkLst>
            <pc:docMk/>
            <pc:sldMk cId="1434679925" sldId="312"/>
            <ac:picMk id="6" creationId="{9F8FC2C6-43AB-4E94-A126-AE87049D2B10}"/>
          </ac:picMkLst>
        </pc:picChg>
      </pc:sldChg>
      <pc:sldChg chg="addSp modSp mod">
        <pc:chgData name="Tahmid Sajin" userId="5815a88a-a345-4d0d-931c-182d0a588d52" providerId="ADAL" clId="{D887A193-0038-4E82-ADB6-1C83ACD7690F}" dt="2022-07-07T00:00:51.036" v="4087" actId="1076"/>
        <pc:sldMkLst>
          <pc:docMk/>
          <pc:sldMk cId="1756972646" sldId="313"/>
        </pc:sldMkLst>
        <pc:spChg chg="mod">
          <ac:chgData name="Tahmid Sajin" userId="5815a88a-a345-4d0d-931c-182d0a588d52" providerId="ADAL" clId="{D887A193-0038-4E82-ADB6-1C83ACD7690F}" dt="2022-07-07T00:00:36.446" v="4082" actId="14100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0:00:51.036" v="4087" actId="1076"/>
          <ac:picMkLst>
            <pc:docMk/>
            <pc:sldMk cId="1756972646" sldId="313"/>
            <ac:picMk id="6" creationId="{C85ECEAA-4888-4B61-A18B-C646919F03EF}"/>
          </ac:picMkLst>
        </pc:picChg>
      </pc:sldChg>
      <pc:sldChg chg="addSp modSp mod">
        <pc:chgData name="Tahmid Sajin" userId="5815a88a-a345-4d0d-931c-182d0a588d52" providerId="ADAL" clId="{D887A193-0038-4E82-ADB6-1C83ACD7690F}" dt="2022-07-06T23:59:17.743" v="4062" actId="1076"/>
        <pc:sldMkLst>
          <pc:docMk/>
          <pc:sldMk cId="639399535" sldId="314"/>
        </pc:sldMkLst>
        <pc:spChg chg="mod">
          <ac:chgData name="Tahmid Sajin" userId="5815a88a-a345-4d0d-931c-182d0a588d52" providerId="ADAL" clId="{D887A193-0038-4E82-ADB6-1C83ACD7690F}" dt="2022-07-06T23:59:10.999" v="4059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6T23:59:17.743" v="4062" actId="1076"/>
          <ac:picMkLst>
            <pc:docMk/>
            <pc:sldMk cId="639399535" sldId="314"/>
            <ac:picMk id="3" creationId="{15882ADC-E44B-43B4-9EB0-62BB54A0F291}"/>
          </ac:picMkLst>
        </pc:picChg>
      </pc:sldChg>
      <pc:sldChg chg="addSp modSp mod">
        <pc:chgData name="Tahmid Sajin" userId="5815a88a-a345-4d0d-931c-182d0a588d52" providerId="ADAL" clId="{D887A193-0038-4E82-ADB6-1C83ACD7690F}" dt="2022-07-07T00:02:08.425" v="4138" actId="1076"/>
        <pc:sldMkLst>
          <pc:docMk/>
          <pc:sldMk cId="3566646398" sldId="315"/>
        </pc:sldMkLst>
        <pc:spChg chg="mod">
          <ac:chgData name="Tahmid Sajin" userId="5815a88a-a345-4d0d-931c-182d0a588d52" providerId="ADAL" clId="{D887A193-0038-4E82-ADB6-1C83ACD7690F}" dt="2022-07-07T00:01:40.344" v="4134" actId="14100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0:02:08.425" v="4138" actId="1076"/>
          <ac:picMkLst>
            <pc:docMk/>
            <pc:sldMk cId="3566646398" sldId="315"/>
            <ac:picMk id="6" creationId="{EE59EAEC-FFF0-455E-98CB-BCF023BAC49D}"/>
          </ac:picMkLst>
        </pc:picChg>
      </pc:sldChg>
      <pc:sldChg chg="addSp modSp mod">
        <pc:chgData name="Tahmid Sajin" userId="5815a88a-a345-4d0d-931c-182d0a588d52" providerId="ADAL" clId="{D887A193-0038-4E82-ADB6-1C83ACD7690F}" dt="2022-07-07T00:03:39.778" v="4238" actId="20577"/>
        <pc:sldMkLst>
          <pc:docMk/>
          <pc:sldMk cId="1398439132" sldId="316"/>
        </pc:sldMkLst>
        <pc:spChg chg="mod">
          <ac:chgData name="Tahmid Sajin" userId="5815a88a-a345-4d0d-931c-182d0a588d52" providerId="ADAL" clId="{D887A193-0038-4E82-ADB6-1C83ACD7690F}" dt="2022-07-07T00:03:39.778" v="4238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0:03:28.095" v="4208" actId="1076"/>
          <ac:picMkLst>
            <pc:docMk/>
            <pc:sldMk cId="1398439132" sldId="316"/>
            <ac:picMk id="6" creationId="{C7BBEE5F-6396-4110-B0B5-2E95023CC299}"/>
          </ac:picMkLst>
        </pc:picChg>
      </pc:sldChg>
      <pc:sldChg chg="addSp modSp mod">
        <pc:chgData name="Tahmid Sajin" userId="5815a88a-a345-4d0d-931c-182d0a588d52" providerId="ADAL" clId="{D887A193-0038-4E82-ADB6-1C83ACD7690F}" dt="2022-07-07T00:05:11.914" v="4333" actId="1076"/>
        <pc:sldMkLst>
          <pc:docMk/>
          <pc:sldMk cId="3975168428" sldId="317"/>
        </pc:sldMkLst>
        <pc:spChg chg="mod">
          <ac:chgData name="Tahmid Sajin" userId="5815a88a-a345-4d0d-931c-182d0a588d52" providerId="ADAL" clId="{D887A193-0038-4E82-ADB6-1C83ACD7690F}" dt="2022-07-07T00:05:06.193" v="4330" actId="14100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0:05:11.914" v="4333" actId="1076"/>
          <ac:picMkLst>
            <pc:docMk/>
            <pc:sldMk cId="3975168428" sldId="317"/>
            <ac:picMk id="6" creationId="{CB9E3B4B-A11D-4EC7-8E74-6BA3895C12EF}"/>
          </ac:picMkLst>
        </pc:picChg>
      </pc:sldChg>
      <pc:sldChg chg="addSp delSp modSp mod">
        <pc:chgData name="Tahmid Sajin" userId="5815a88a-a345-4d0d-931c-182d0a588d52" providerId="ADAL" clId="{D887A193-0038-4E82-ADB6-1C83ACD7690F}" dt="2022-07-07T02:10:43.134" v="4558" actId="14100"/>
        <pc:sldMkLst>
          <pc:docMk/>
          <pc:sldMk cId="239597884" sldId="318"/>
        </pc:sldMkLst>
        <pc:spChg chg="mod">
          <ac:chgData name="Tahmid Sajin" userId="5815a88a-a345-4d0d-931c-182d0a588d52" providerId="ADAL" clId="{D887A193-0038-4E82-ADB6-1C83ACD7690F}" dt="2022-07-07T02:08:29.964" v="4537" actId="14100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Tahmid Sajin" userId="5815a88a-a345-4d0d-931c-182d0a588d52" providerId="ADAL" clId="{D887A193-0038-4E82-ADB6-1C83ACD7690F}" dt="2022-07-07T02:08:10.891" v="4497" actId="20577"/>
          <ac:spMkLst>
            <pc:docMk/>
            <pc:sldMk cId="239597884" sldId="318"/>
            <ac:spMk id="8" creationId="{2E0ECA32-E146-40DA-85CD-9677244BC3EC}"/>
          </ac:spMkLst>
        </pc:spChg>
        <pc:picChg chg="add del mod">
          <ac:chgData name="Tahmid Sajin" userId="5815a88a-a345-4d0d-931c-182d0a588d52" providerId="ADAL" clId="{D887A193-0038-4E82-ADB6-1C83ACD7690F}" dt="2022-07-07T02:10:00.660" v="4548" actId="478"/>
          <ac:picMkLst>
            <pc:docMk/>
            <pc:sldMk cId="239597884" sldId="318"/>
            <ac:picMk id="4" creationId="{6A929CA7-A849-44BD-B877-16AC1FB6CE82}"/>
          </ac:picMkLst>
        </pc:picChg>
        <pc:picChg chg="add mod">
          <ac:chgData name="Tahmid Sajin" userId="5815a88a-a345-4d0d-931c-182d0a588d52" providerId="ADAL" clId="{D887A193-0038-4E82-ADB6-1C83ACD7690F}" dt="2022-07-07T02:10:07.499" v="4552" actId="14100"/>
          <ac:picMkLst>
            <pc:docMk/>
            <pc:sldMk cId="239597884" sldId="318"/>
            <ac:picMk id="7" creationId="{0C8F86EB-B166-414F-BEFB-DE70189A2785}"/>
          </ac:picMkLst>
        </pc:picChg>
        <pc:picChg chg="add mod">
          <ac:chgData name="Tahmid Sajin" userId="5815a88a-a345-4d0d-931c-182d0a588d52" providerId="ADAL" clId="{D887A193-0038-4E82-ADB6-1C83ACD7690F}" dt="2022-07-07T02:10:43.134" v="4558" actId="14100"/>
          <ac:picMkLst>
            <pc:docMk/>
            <pc:sldMk cId="239597884" sldId="318"/>
            <ac:picMk id="10" creationId="{8A28D907-F67F-4FA8-A831-9523934D104A}"/>
          </ac:picMkLst>
        </pc:picChg>
      </pc:sldChg>
      <pc:sldChg chg="addSp modSp mod">
        <pc:chgData name="Tahmid Sajin" userId="5815a88a-a345-4d0d-931c-182d0a588d52" providerId="ADAL" clId="{D887A193-0038-4E82-ADB6-1C83ACD7690F}" dt="2022-07-07T02:12:58.758" v="4615" actId="14100"/>
        <pc:sldMkLst>
          <pc:docMk/>
          <pc:sldMk cId="232499080" sldId="319"/>
        </pc:sldMkLst>
        <pc:spChg chg="mod">
          <ac:chgData name="Tahmid Sajin" userId="5815a88a-a345-4d0d-931c-182d0a588d52" providerId="ADAL" clId="{D887A193-0038-4E82-ADB6-1C83ACD7690F}" dt="2022-07-07T02:12:44.270" v="4611" actId="107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Tahmid Sajin" userId="5815a88a-a345-4d0d-931c-182d0a588d52" providerId="ADAL" clId="{D887A193-0038-4E82-ADB6-1C83ACD7690F}" dt="2022-07-07T02:12:33.544" v="4608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Tahmid Sajin" userId="5815a88a-a345-4d0d-931c-182d0a588d52" providerId="ADAL" clId="{D887A193-0038-4E82-ADB6-1C83ACD7690F}" dt="2022-07-07T02:12:58.758" v="4615" actId="14100"/>
          <ac:picMkLst>
            <pc:docMk/>
            <pc:sldMk cId="232499080" sldId="319"/>
            <ac:picMk id="4" creationId="{48A11B4C-6157-4D60-A1A3-2EE1FBBACD72}"/>
          </ac:picMkLst>
        </pc:picChg>
      </pc:sldChg>
      <pc:sldChg chg="addSp modSp mod">
        <pc:chgData name="Tahmid Sajin" userId="5815a88a-a345-4d0d-931c-182d0a588d52" providerId="ADAL" clId="{D887A193-0038-4E82-ADB6-1C83ACD7690F}" dt="2022-07-07T02:24:15.491" v="5013" actId="20577"/>
        <pc:sldMkLst>
          <pc:docMk/>
          <pc:sldMk cId="3645034231" sldId="320"/>
        </pc:sldMkLst>
        <pc:spChg chg="mod">
          <ac:chgData name="Tahmid Sajin" userId="5815a88a-a345-4d0d-931c-182d0a588d52" providerId="ADAL" clId="{D887A193-0038-4E82-ADB6-1C83ACD7690F}" dt="2022-07-07T02:24:15.491" v="5013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Tahmid Sajin" userId="5815a88a-a345-4d0d-931c-182d0a588d52" providerId="ADAL" clId="{D887A193-0038-4E82-ADB6-1C83ACD7690F}" dt="2022-07-07T02:24:02.475" v="4978" actId="1076"/>
          <ac:picMkLst>
            <pc:docMk/>
            <pc:sldMk cId="3645034231" sldId="320"/>
            <ac:picMk id="3" creationId="{FEA1B901-924D-4442-BE80-0C45CFC9FABC}"/>
          </ac:picMkLst>
        </pc:picChg>
      </pc:sldChg>
      <pc:sldChg chg="modSp mod">
        <pc:chgData name="Tahmid Sajin" userId="5815a88a-a345-4d0d-931c-182d0a588d52" providerId="ADAL" clId="{D887A193-0038-4E82-ADB6-1C83ACD7690F}" dt="2022-07-07T02:14:02.719" v="4732" actId="20577"/>
        <pc:sldMkLst>
          <pc:docMk/>
          <pc:sldMk cId="700132931" sldId="322"/>
        </pc:sldMkLst>
        <pc:spChg chg="mod">
          <ac:chgData name="Tahmid Sajin" userId="5815a88a-a345-4d0d-931c-182d0a588d52" providerId="ADAL" clId="{D887A193-0038-4E82-ADB6-1C83ACD7690F}" dt="2022-07-07T02:14:02.719" v="4732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Tahmid Sajin" userId="5815a88a-a345-4d0d-931c-182d0a588d52" providerId="ADAL" clId="{D887A193-0038-4E82-ADB6-1C83ACD7690F}" dt="2022-07-07T02:13:44.365" v="4656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">
        <pc:chgData name="Tahmid Sajin" userId="5815a88a-a345-4d0d-931c-182d0a588d52" providerId="ADAL" clId="{D887A193-0038-4E82-ADB6-1C83ACD7690F}" dt="2022-07-07T02:14:38.465" v="4774" actId="20577"/>
        <pc:sldMkLst>
          <pc:docMk/>
          <pc:sldMk cId="1866160706" sldId="323"/>
        </pc:sldMkLst>
        <pc:spChg chg="mod">
          <ac:chgData name="Tahmid Sajin" userId="5815a88a-a345-4d0d-931c-182d0a588d52" providerId="ADAL" clId="{D887A193-0038-4E82-ADB6-1C83ACD7690F}" dt="2022-07-07T02:14:29.216" v="4733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Tahmid Sajin" userId="5815a88a-a345-4d0d-931c-182d0a588d52" providerId="ADAL" clId="{D887A193-0038-4E82-ADB6-1C83ACD7690F}" dt="2022-07-07T02:14:38.465" v="477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">
        <pc:chgData name="Tahmid Sajin" userId="5815a88a-a345-4d0d-931c-182d0a588d52" providerId="ADAL" clId="{D887A193-0038-4E82-ADB6-1C83ACD7690F}" dt="2022-07-07T02:14:52.420" v="4816" actId="20577"/>
        <pc:sldMkLst>
          <pc:docMk/>
          <pc:sldMk cId="252359608" sldId="324"/>
        </pc:sldMkLst>
        <pc:spChg chg="mod">
          <ac:chgData name="Tahmid Sajin" userId="5815a88a-a345-4d0d-931c-182d0a588d52" providerId="ADAL" clId="{D887A193-0038-4E82-ADB6-1C83ACD7690F}" dt="2022-07-07T02:14:44.371" v="4775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Tahmid Sajin" userId="5815a88a-a345-4d0d-931c-182d0a588d52" providerId="ADAL" clId="{D887A193-0038-4E82-ADB6-1C83ACD7690F}" dt="2022-07-07T02:14:52.420" v="4816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modSp mod">
        <pc:chgData name="Tahmid Sajin" userId="5815a88a-a345-4d0d-931c-182d0a588d52" providerId="ADAL" clId="{D887A193-0038-4E82-ADB6-1C83ACD7690F}" dt="2022-07-06T22:44:46.766" v="29" actId="20577"/>
        <pc:sldMkLst>
          <pc:docMk/>
          <pc:sldMk cId="1277611629" sldId="327"/>
        </pc:sldMkLst>
        <pc:spChg chg="mod">
          <ac:chgData name="Tahmid Sajin" userId="5815a88a-a345-4d0d-931c-182d0a588d52" providerId="ADAL" clId="{D887A193-0038-4E82-ADB6-1C83ACD7690F}" dt="2022-07-06T22:44:46.766" v="2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Tahmid Sajin" userId="5815a88a-a345-4d0d-931c-182d0a588d52" providerId="ADAL" clId="{D887A193-0038-4E82-ADB6-1C83ACD7690F}" dt="2022-07-06T22:54:11.596" v="514" actId="20577"/>
        <pc:sldMkLst>
          <pc:docMk/>
          <pc:sldMk cId="1980221439" sldId="331"/>
        </pc:sldMkLst>
        <pc:spChg chg="mod">
          <ac:chgData name="Tahmid Sajin" userId="5815a88a-a345-4d0d-931c-182d0a588d52" providerId="ADAL" clId="{D887A193-0038-4E82-ADB6-1C83ACD7690F}" dt="2022-07-06T22:54:11.596" v="514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Tahmid Sajin" userId="5815a88a-a345-4d0d-931c-182d0a588d52" providerId="ADAL" clId="{D887A193-0038-4E82-ADB6-1C83ACD7690F}" dt="2022-07-06T22:55:53.957" v="774" actId="20577"/>
        <pc:sldMkLst>
          <pc:docMk/>
          <pc:sldMk cId="2560061391" sldId="332"/>
        </pc:sldMkLst>
        <pc:spChg chg="mod">
          <ac:chgData name="Tahmid Sajin" userId="5815a88a-a345-4d0d-931c-182d0a588d52" providerId="ADAL" clId="{D887A193-0038-4E82-ADB6-1C83ACD7690F}" dt="2022-07-06T22:55:53.957" v="774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Tahmid 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2022-07-06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86298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URL for data wrangling</a:t>
            </a:r>
            <a:r>
              <a:rPr lang="en-US" dirty="0"/>
              <a:t>: https://github.com/tahmid-s99/Applied-DataScience-Project/blob/main/Data_Wrangling.ipynb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DFD9F3-68B8-4276-89C5-A9E5BC6B6C26}"/>
              </a:ext>
            </a:extLst>
          </p:cNvPr>
          <p:cNvSpPr/>
          <p:nvPr/>
        </p:nvSpPr>
        <p:spPr>
          <a:xfrm>
            <a:off x="7046259" y="1629014"/>
            <a:ext cx="3227294" cy="100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EDA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3A9248-0B88-4C2E-A826-4BA800112886}"/>
              </a:ext>
            </a:extLst>
          </p:cNvPr>
          <p:cNvSpPr/>
          <p:nvPr/>
        </p:nvSpPr>
        <p:spPr>
          <a:xfrm>
            <a:off x="7055020" y="2933515"/>
            <a:ext cx="3319503" cy="122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Summary of data findings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86AC88-727D-43B7-A545-2EAAF4862A90}"/>
              </a:ext>
            </a:extLst>
          </p:cNvPr>
          <p:cNvSpPr/>
          <p:nvPr/>
        </p:nvSpPr>
        <p:spPr>
          <a:xfrm>
            <a:off x="7055020" y="4424070"/>
            <a:ext cx="3319503" cy="122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Landmarks outcome labels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11404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Visualization of different pairs of features were done</a:t>
            </a:r>
          </a:p>
          <a:p>
            <a:r>
              <a:rPr lang="en-US" dirty="0" err="1"/>
              <a:t>Github</a:t>
            </a:r>
            <a:r>
              <a:rPr lang="en-US" dirty="0"/>
              <a:t> URL of EDA for data visualization</a:t>
            </a:r>
            <a:r>
              <a:rPr lang="en-US" dirty="0"/>
              <a:t>: https://github.com/tahmid-s99/Applied-DataScience-Project/blob/main/EDA_with_Visualization.ipynb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6A7CB-C0FD-4E6D-8711-02AA87A6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72" y="3955969"/>
            <a:ext cx="5552994" cy="2440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FCDEB-1AE3-40E9-93FE-1EAAA1BFC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95" y="3955969"/>
            <a:ext cx="5552994" cy="24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50462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queries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 of unique launch sites in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launch sites with ‘CCA’ in their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having success in drone ship and payload mass between 4000 and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successful and failure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 of boosters having carried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count of landing outcomes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EDA with SQL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https://github.com/tahmid-s99/Applied-DataScience-Project/blob/main/EDA_with_SQL.ipynb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 marker clusters and lines were used in Folium maps: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indicated groups of events in different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were used in indicating distance between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indicated highlighted areas around coordinates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Folium visualization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https://github.com/tahmid-s99/Applied-DataScience-Project/blob/main/Folium_Visualization.ipynb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 and payload range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quickly find relationships between payloads and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https://github.com/tahmid-s99/Applied-DataScience-Project/blob/main/spacex_dash_app.py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82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classification models were performed: Logistic regression, SVM, Decision Tree,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ML 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https://github.com/tahmid-s99/Applied-DataScience-Project/blob/main/SpaceX_ML_Prediction.ipynb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B967C0-9CEB-4AE3-927F-80E6DCBD4ED4}"/>
              </a:ext>
            </a:extLst>
          </p:cNvPr>
          <p:cNvSpPr/>
          <p:nvPr/>
        </p:nvSpPr>
        <p:spPr>
          <a:xfrm>
            <a:off x="979714" y="4149378"/>
            <a:ext cx="3023668" cy="1375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Data preprocessing and standardization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3FCDFB-A984-4FCD-95A0-2A4EFD53C7AE}"/>
              </a:ext>
            </a:extLst>
          </p:cNvPr>
          <p:cNvSpPr/>
          <p:nvPr/>
        </p:nvSpPr>
        <p:spPr>
          <a:xfrm>
            <a:off x="4259516" y="4149378"/>
            <a:ext cx="3023668" cy="1375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Testing of model combinations and hyperparameters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17246-4645-4243-8627-8A48C91B252E}"/>
              </a:ext>
            </a:extLst>
          </p:cNvPr>
          <p:cNvSpPr/>
          <p:nvPr/>
        </p:nvSpPr>
        <p:spPr>
          <a:xfrm>
            <a:off x="7594386" y="4149378"/>
            <a:ext cx="3023668" cy="1375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Results and findings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8"/>
            <a:ext cx="10444486" cy="110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interactive analytics made it possible to identify launch sites used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satefy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near sea and other locations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9C738-857D-4421-A5A6-C5D56736C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46" y="2640957"/>
            <a:ext cx="6562165" cy="39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599" cy="11084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seems to be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general success rate of launches improved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AA7D7-1C7C-4CAE-8422-9144C09D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26" y="3429000"/>
            <a:ext cx="9379226" cy="30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0708"/>
            <a:ext cx="10515600" cy="13146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9000 kg have good success rates whereas payloads over 12000 kg are only possible on the launch sites CCAFS SLC 40 and KSC LC 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DCD8E-800C-4D8E-8D21-5F3853F3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5" y="3186054"/>
            <a:ext cx="8665029" cy="32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0661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success rates occurs for: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959B7-7806-424A-A302-F9D64223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36" y="1982480"/>
            <a:ext cx="5081776" cy="39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59966"/>
            <a:ext cx="10571623" cy="15718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over time for all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increases in its frequency for successes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AD012-C0F3-41E9-9BA8-22406946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98" y="3139682"/>
            <a:ext cx="8388403" cy="31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617727" cy="6590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defined relationship between payload and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11A1-458C-48F1-A556-05DA2941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34" y="2791225"/>
            <a:ext cx="8065674" cy="31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over time shows an increasing trend from 2013 until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21CCB-73CC-4FCD-B16B-06DC16D4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65" y="1886594"/>
            <a:ext cx="6012294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802" y="1451547"/>
            <a:ext cx="10687962" cy="10704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mainly 4 below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E71EC-5A31-4173-B431-ED5F4766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48" y="2665478"/>
            <a:ext cx="81629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4676" cy="9790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5 launch sites start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73D4D-E81C-43F7-8A9F-EA1D9046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49" y="2982023"/>
            <a:ext cx="9018502" cy="31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264"/>
            <a:ext cx="10515600" cy="23487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sum of payload is 111.268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D16B2-23D0-4B77-9857-3361DCC4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57" y="4001294"/>
            <a:ext cx="9007442" cy="19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9E771-8987-416E-B3CC-E9B9E3F4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86" y="3376054"/>
            <a:ext cx="9500627" cy="22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870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date is shown below: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FC2C6-43AB-4E94-A126-AE87049D2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21" y="3061063"/>
            <a:ext cx="9374075" cy="24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11250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names of boosters which have successfully landed on drone ship and had payload mass greater than 4000 but less than 6000: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82ADC-E44B-43B4-9EB0-62BB54A0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65" y="3193666"/>
            <a:ext cx="9110870" cy="25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94030"/>
            <a:ext cx="10848248" cy="47331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collection and web scraping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EDA involving data wrangling, data visualization, SQL and interactive visual analytics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Location site visualization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Machine learning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Real time data collected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 displayed best model in terms of feature engineering and feature selection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793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ECEAA-4888-4B61-A18B-C646919F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7" y="3239080"/>
            <a:ext cx="11117282" cy="21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48787" cy="6178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carrying the maximum payload mass: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9EAEC-FFF0-455E-98CB-BCF023BA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59" y="2587381"/>
            <a:ext cx="8688081" cy="3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633266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 in the year 2015 (there are two occurrences):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BEE5F-6396-4110-B0B5-2E95023C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6" y="3243492"/>
            <a:ext cx="10433135" cy="20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4676" cy="10328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successes and landing outcomes between 2010-06-04 and 2017-03-20: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E3B4B-A11D-4EC7-8E74-6BA3895C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381414"/>
            <a:ext cx="8519032" cy="21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3003"/>
            <a:ext cx="10325735" cy="640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near sea, away from main land areas: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7F828-ACB5-4375-8A66-52A504EF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36" y="2043953"/>
            <a:ext cx="7076550" cy="45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9843"/>
            <a:ext cx="10515600" cy="6716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site launch outcomes: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launch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F86EB-B166-414F-BEFB-DE70189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1" y="2403319"/>
            <a:ext cx="5719044" cy="3622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D907-F67F-4FA8-A831-9523934D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0" y="2403319"/>
            <a:ext cx="5964130" cy="36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019" y="1416163"/>
            <a:ext cx="1068796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11B4C-6157-4D60-A1A3-2EE1FBBAC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5" y="1416163"/>
            <a:ext cx="10204397" cy="53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Unable to generate dashboard results, please find code in Appendix below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results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66597" y="1737632"/>
            <a:ext cx="10421356" cy="4109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purpose of this initiative was to evaluate how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would compete with SpaceX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places to make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Estimating total cost for launches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landing sites and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Unable to generate dashboard results, please find code in Appendix below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results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Unable to generate dashboard results, please find code in Appendix below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results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models were evaluated, and their accuracies are shown on the right. The accuracy of a decision tree performs the best.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92E3-5EDF-47A9-A4ED-F6CDA888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99" y="1901716"/>
            <a:ext cx="4828194" cy="39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687961" cy="8281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1B901-924D-4442-BE80-0C45CFC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80" y="2746315"/>
            <a:ext cx="5159462" cy="35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94675" cy="36574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sources of data were analyzed, which helped support model develop and discovering conclusions about the solution and problem.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predicted successful landings and can be used to increase revenue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improves over time, along with the technology of launches and rockets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F4A82-443E-49F3-B441-413852977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33" y="1483083"/>
            <a:ext cx="5238991" cy="51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in python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was combined with landing outcomes and additional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SpaceX API calls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https://github.com/tahmid-s99/Applied-DataScience-Project/blob/main/Data_Collection_API.ipynb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01B02F-0D0D-4BA8-B026-DD44C0A832E0}"/>
              </a:ext>
            </a:extLst>
          </p:cNvPr>
          <p:cNvSpPr/>
          <p:nvPr/>
        </p:nvSpPr>
        <p:spPr>
          <a:xfrm>
            <a:off x="7983711" y="1521439"/>
            <a:ext cx="2835408" cy="929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SpaceX API request for launch datasets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F7129D-AF2E-42E0-8A18-C63E084D9F0E}"/>
              </a:ext>
            </a:extLst>
          </p:cNvPr>
          <p:cNvSpPr/>
          <p:nvPr/>
        </p:nvSpPr>
        <p:spPr>
          <a:xfrm>
            <a:off x="7983711" y="2985580"/>
            <a:ext cx="2835408" cy="929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Filtering data for only Falcon 9 launches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0DE2D4-3576-4073-8510-0851656997EE}"/>
              </a:ext>
            </a:extLst>
          </p:cNvPr>
          <p:cNvSpPr/>
          <p:nvPr/>
        </p:nvSpPr>
        <p:spPr>
          <a:xfrm>
            <a:off x="7983711" y="4546397"/>
            <a:ext cx="2835408" cy="929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Preprocessing and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web scraping for launch 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https://github.com/tahmid-s99/Applied-DataScience-Project/blob/main/Data_Collection_Web_Scraping.ipynb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E1D673-F8F7-4348-8ADF-BF905549753D}"/>
              </a:ext>
            </a:extLst>
          </p:cNvPr>
          <p:cNvSpPr/>
          <p:nvPr/>
        </p:nvSpPr>
        <p:spPr>
          <a:xfrm>
            <a:off x="7499615" y="1667434"/>
            <a:ext cx="3319503" cy="122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Request for Falcon 9 launch wiki 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9A19C9-4195-4645-9765-E1156534063C}"/>
              </a:ext>
            </a:extLst>
          </p:cNvPr>
          <p:cNvSpPr/>
          <p:nvPr/>
        </p:nvSpPr>
        <p:spPr>
          <a:xfrm>
            <a:off x="7499615" y="3146600"/>
            <a:ext cx="3319503" cy="122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Extracting columns/variables from HTML tags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2CE14F-A099-40F5-AC37-A98FE1CD5AAF}"/>
              </a:ext>
            </a:extLst>
          </p:cNvPr>
          <p:cNvSpPr/>
          <p:nvPr/>
        </p:nvSpPr>
        <p:spPr>
          <a:xfrm>
            <a:off x="7499614" y="4643728"/>
            <a:ext cx="3319503" cy="1229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DataFrame</a:t>
            </a:r>
            <a:r>
              <a:rPr lang="en-CA" dirty="0"/>
              <a:t> using launch HTML tables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982</Words>
  <Application>Microsoft Office PowerPoint</Application>
  <PresentationFormat>Widescreen</PresentationFormat>
  <Paragraphs>197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Badiuzzaman</cp:lastModifiedBy>
  <cp:revision>199</cp:revision>
  <dcterms:created xsi:type="dcterms:W3CDTF">2021-04-29T18:58:34Z</dcterms:created>
  <dcterms:modified xsi:type="dcterms:W3CDTF">2022-07-07T02:42:54Z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